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0000"/>
    <a:srgbClr val="990000"/>
    <a:srgbClr val="640000"/>
    <a:srgbClr val="9E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79C678-4F2C-3D3E-98DB-4AE66C19B2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60301F-AF65-1391-5BE5-46F918F65B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9B2194-8548-AD61-2EE6-A420396901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D7423-E502-42E4-872D-E641F7A75F59}" type="datetimeFigureOut">
              <a:rPr lang="en-GB" smtClean="0"/>
              <a:t>15/06/2026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EDB622-5868-0F1F-D554-F67DD96B6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BA96F4-2E16-8FFC-3AA9-31F6A3196F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B37B7-0684-47C6-AD43-4F89A258A5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29378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6BCC60-5453-079A-6AE0-E56537D2CC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28635AB-2983-58CF-1266-1639076539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D41D3A-DBE0-98D7-8120-CB5C8CA9F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D7423-E502-42E4-872D-E641F7A75F59}" type="datetimeFigureOut">
              <a:rPr lang="en-GB" smtClean="0"/>
              <a:t>15/06/2026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D6ED6D-9FBA-3E4C-89B2-6A971B44FE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3780CC-4B71-26FF-FB6D-EADFC808E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B37B7-0684-47C6-AD43-4F89A258A5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07777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8242BB1-55A4-B899-EB27-5BD344FCF2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AA120B-5D67-9779-345C-C7F78A9D74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C07D1A-C498-FCCC-F6B4-ED4737B57E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D7423-E502-42E4-872D-E641F7A75F59}" type="datetimeFigureOut">
              <a:rPr lang="en-GB" smtClean="0"/>
              <a:t>15/06/2026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BDCF94-C5E1-C04E-5FF9-8BBA68ADAC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CEA110-59FF-ED24-5DF1-3D44F7F41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B37B7-0684-47C6-AD43-4F89A258A5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7706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E88157-45C2-38A9-50DF-607A028EDA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16C4DC-D943-E375-46C2-78A05C27EA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157E84-1638-9BEA-77A3-12C296804A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D7423-E502-42E4-872D-E641F7A75F59}" type="datetimeFigureOut">
              <a:rPr lang="en-GB" smtClean="0"/>
              <a:t>15/06/2026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C932EB-40A6-0D7E-5217-BE8E74DBC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FD0CB3-A32B-6808-5550-24EB99EE9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B37B7-0684-47C6-AD43-4F89A258A5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01238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52007-7C5F-F1D5-341C-A5AB3E9939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8D9A6B-866C-FC9C-EB2D-992C659951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FE6E46-8139-CAD8-2778-F6BA9DC0E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D7423-E502-42E4-872D-E641F7A75F59}" type="datetimeFigureOut">
              <a:rPr lang="en-GB" smtClean="0"/>
              <a:t>15/06/2026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F698B0-A0E0-3040-0610-421C5FB849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9B1942-76D9-643C-3D47-E1F30F472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B37B7-0684-47C6-AD43-4F89A258A5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46701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9FBE0B-9EEF-8B51-8FBA-3016C8F70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5F85D2-5D87-7EC3-458C-C01DBF71CE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00E533-B7A5-F8EB-4E96-277E56EE37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4C791F-28C7-E146-D3EB-6EDB94C1F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D7423-E502-42E4-872D-E641F7A75F59}" type="datetimeFigureOut">
              <a:rPr lang="en-GB" smtClean="0"/>
              <a:t>15/06/2026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B71BB6-82F9-89FC-3311-8CD479CFFF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AA82B1-5B20-6D6A-D828-424BF8D33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B37B7-0684-47C6-AD43-4F89A258A5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2803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039756-0DDD-9A6A-FC9E-03D8765121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E45B53-7C75-A38D-1FC9-8750BDCB5B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607E5E-54FD-DEF5-C9FA-BAC31D38C3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BA9F628-0026-A81E-8FD4-63F62A8B50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9CC795D-D90D-F6B9-839A-0CD6FE6EBB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C967DEC-FDB3-219D-191F-32AA20A676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D7423-E502-42E4-872D-E641F7A75F59}" type="datetimeFigureOut">
              <a:rPr lang="en-GB" smtClean="0"/>
              <a:t>15/06/2026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EE187D8-4F95-FB96-4A52-00A182966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BE2ACF0-8BFF-6958-B868-665493BB8B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B37B7-0684-47C6-AD43-4F89A258A5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5960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71505F-E6FD-960D-2C49-10CA835835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44F49E5-8FAD-E4BD-272C-925D04F70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D7423-E502-42E4-872D-E641F7A75F59}" type="datetimeFigureOut">
              <a:rPr lang="en-GB" smtClean="0"/>
              <a:t>15/06/2026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108777-D3D9-C918-F4A6-31A9B7AEE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B90C8E-58DA-4E3E-D435-A1D2559BAA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B37B7-0684-47C6-AD43-4F89A258A5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45121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E7DA222-3E7F-BCF5-4C19-603F5CCBF2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D7423-E502-42E4-872D-E641F7A75F59}" type="datetimeFigureOut">
              <a:rPr lang="en-GB" smtClean="0"/>
              <a:t>15/06/2026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3472B7-FAA9-04C8-5112-3A1A366213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A3999B-C299-7372-1335-1C43EC4DC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B37B7-0684-47C6-AD43-4F89A258A5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0485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025672-790A-8BBE-878D-41DFA4CFF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EB597C-0AD4-4792-BDF8-AB0C13B49E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5B47ED-65CA-2BBF-EB45-E1839C193C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590834-FADA-C19A-0127-4B483FBEB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D7423-E502-42E4-872D-E641F7A75F59}" type="datetimeFigureOut">
              <a:rPr lang="en-GB" smtClean="0"/>
              <a:t>15/06/2026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150B51-BE2F-386B-8E77-CCBCAD72E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86CE98-3ADE-45B7-B957-2B25D30B9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B37B7-0684-47C6-AD43-4F89A258A5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4757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94185B-7594-10B8-0C00-7C947F135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40D393-7FEA-DC51-EEEB-7D7E2E5589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5717D2-CFC1-C8F8-8A0A-529E6BC9DC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CAB09F-9696-D161-9386-4BD9F34CBB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D7423-E502-42E4-872D-E641F7A75F59}" type="datetimeFigureOut">
              <a:rPr lang="en-GB" smtClean="0"/>
              <a:t>15/06/2026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244D0B-EA9F-3724-B686-FF89D505F3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BE2318-D8A7-4F75-C346-7B2AB6D85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B37B7-0684-47C6-AD43-4F89A258A5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5982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79CC7AC-446E-5C49-090C-09E6B6E0E0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B4842D-51CC-C119-D60D-975EE37FA6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539EAB-5112-EE73-CABA-B12C946940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5D7423-E502-42E4-872D-E641F7A75F59}" type="datetimeFigureOut">
              <a:rPr lang="en-GB" smtClean="0"/>
              <a:t>15/06/2026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F595EA-C655-F515-341B-CF0844A4EF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E78C22-4C4F-17C1-83D7-19F21B5EC4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BB37B7-0684-47C6-AD43-4F89A258A5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2863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412A0DD-7DBB-FD8B-A195-F912B070A8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6" t="19345" r="32715" b="39998"/>
          <a:stretch>
            <a:fillRect/>
          </a:stretch>
        </p:blipFill>
        <p:spPr>
          <a:xfrm>
            <a:off x="4752804" y="194404"/>
            <a:ext cx="3165364" cy="183174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F4CB580-8F68-7605-D574-28E7F40C8418}"/>
              </a:ext>
            </a:extLst>
          </p:cNvPr>
          <p:cNvSpPr txBox="1"/>
          <p:nvPr/>
        </p:nvSpPr>
        <p:spPr>
          <a:xfrm>
            <a:off x="2661557" y="2026152"/>
            <a:ext cx="686888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rgbClr val="64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Oxford Chester Uni Of Higher Education  Sri Lanka</a:t>
            </a:r>
          </a:p>
          <a:p>
            <a:pPr algn="ctr"/>
            <a:endParaRPr lang="en-GB" sz="2800" b="1" dirty="0">
              <a:solidFill>
                <a:srgbClr val="64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CF250CB-286D-3990-3523-9AEB73998224}"/>
              </a:ext>
            </a:extLst>
          </p:cNvPr>
          <p:cNvSpPr/>
          <p:nvPr/>
        </p:nvSpPr>
        <p:spPr>
          <a:xfrm flipV="1">
            <a:off x="0" y="13837"/>
            <a:ext cx="381000" cy="6858000"/>
          </a:xfrm>
          <a:prstGeom prst="rect">
            <a:avLst/>
          </a:prstGeom>
          <a:solidFill>
            <a:srgbClr val="82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4AABE36-9841-9B64-1415-0515D326A25D}"/>
              </a:ext>
            </a:extLst>
          </p:cNvPr>
          <p:cNvSpPr txBox="1"/>
          <p:nvPr/>
        </p:nvSpPr>
        <p:spPr>
          <a:xfrm>
            <a:off x="185057" y="-130629"/>
            <a:ext cx="195943" cy="70024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>
              <a:solidFill>
                <a:schemeClr val="bg1">
                  <a:lumMod val="95000"/>
                </a:schemeClr>
              </a:solidFill>
            </a:endParaRPr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65E6F63D-7E5C-9B6C-EFED-828C8FB8BC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7709636"/>
              </p:ext>
            </p:extLst>
          </p:nvPr>
        </p:nvGraphicFramePr>
        <p:xfrm>
          <a:off x="3432629" y="3683729"/>
          <a:ext cx="7322911" cy="214334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24025">
                  <a:extLst>
                    <a:ext uri="{9D8B030D-6E8A-4147-A177-3AD203B41FA5}">
                      <a16:colId xmlns:a16="http://schemas.microsoft.com/office/drawing/2014/main" val="1037383934"/>
                    </a:ext>
                  </a:extLst>
                </a:gridCol>
                <a:gridCol w="5598886">
                  <a:extLst>
                    <a:ext uri="{9D8B030D-6E8A-4147-A177-3AD203B41FA5}">
                      <a16:colId xmlns:a16="http://schemas.microsoft.com/office/drawing/2014/main" val="3781261539"/>
                    </a:ext>
                  </a:extLst>
                </a:gridCol>
              </a:tblGrid>
              <a:tr h="535836">
                <a:tc>
                  <a:txBody>
                    <a:bodyPr/>
                    <a:lstStyle/>
                    <a:p>
                      <a:pPr algn="l"/>
                      <a:r>
                        <a:rPr lang="en-GB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Program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Doctor of Business Administration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9092482"/>
                  </a:ext>
                </a:extLst>
              </a:tr>
              <a:tr h="535836">
                <a:tc>
                  <a:txBody>
                    <a:bodyPr/>
                    <a:lstStyle/>
                    <a:p>
                      <a:pPr algn="l"/>
                      <a:r>
                        <a:rPr lang="en-GB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Module 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Proposal Presentation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9761020"/>
                  </a:ext>
                </a:extLst>
              </a:tr>
              <a:tr h="535836">
                <a:tc>
                  <a:txBody>
                    <a:bodyPr/>
                    <a:lstStyle/>
                    <a:p>
                      <a:pPr algn="l"/>
                      <a:r>
                        <a:rPr lang="en-GB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Module Code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GB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45536"/>
                  </a:ext>
                </a:extLst>
              </a:tr>
              <a:tr h="535836">
                <a:tc>
                  <a:txBody>
                    <a:bodyPr/>
                    <a:lstStyle/>
                    <a:p>
                      <a:pPr algn="l"/>
                      <a:r>
                        <a:rPr lang="en-GB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Reg:Number</a:t>
                      </a:r>
                      <a:endParaRPr lang="en-GB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GB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77964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43870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74E6397-7081-8DC8-039C-F4669535453E}"/>
              </a:ext>
            </a:extLst>
          </p:cNvPr>
          <p:cNvSpPr/>
          <p:nvPr/>
        </p:nvSpPr>
        <p:spPr>
          <a:xfrm flipV="1">
            <a:off x="0" y="13837"/>
            <a:ext cx="381000" cy="6858000"/>
          </a:xfrm>
          <a:prstGeom prst="rect">
            <a:avLst/>
          </a:prstGeom>
          <a:solidFill>
            <a:srgbClr val="82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57254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29AD93-EBC9-B7E6-237F-92F2152B43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2E7FFF7-1B2F-6859-6E22-1BAC7C6F058C}"/>
              </a:ext>
            </a:extLst>
          </p:cNvPr>
          <p:cNvSpPr/>
          <p:nvPr/>
        </p:nvSpPr>
        <p:spPr>
          <a:xfrm flipV="1">
            <a:off x="0" y="13837"/>
            <a:ext cx="381000" cy="6858000"/>
          </a:xfrm>
          <a:prstGeom prst="rect">
            <a:avLst/>
          </a:prstGeom>
          <a:solidFill>
            <a:srgbClr val="82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61174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C49D1B-2B78-AFDB-137C-F5DCD3008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D43B3A9-5490-5E94-43B6-8633FF090A48}"/>
              </a:ext>
            </a:extLst>
          </p:cNvPr>
          <p:cNvSpPr/>
          <p:nvPr/>
        </p:nvSpPr>
        <p:spPr>
          <a:xfrm flipV="1">
            <a:off x="0" y="13837"/>
            <a:ext cx="381000" cy="6858000"/>
          </a:xfrm>
          <a:prstGeom prst="rect">
            <a:avLst/>
          </a:prstGeom>
          <a:solidFill>
            <a:srgbClr val="82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5498C37-C08B-C4AC-7EDE-2DF2250681B5}"/>
              </a:ext>
            </a:extLst>
          </p:cNvPr>
          <p:cNvSpPr txBox="1"/>
          <p:nvPr/>
        </p:nvSpPr>
        <p:spPr>
          <a:xfrm>
            <a:off x="5453743" y="2496236"/>
            <a:ext cx="30044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  <a:endParaRPr lang="en-GB" dirty="0">
              <a:solidFill>
                <a:srgbClr val="99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45437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25</Words>
  <Application>Microsoft Office PowerPoint</Application>
  <PresentationFormat>Widescreen</PresentationFormat>
  <Paragraphs>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DELL</dc:creator>
  <cp:lastModifiedBy>User</cp:lastModifiedBy>
  <cp:revision>5</cp:revision>
  <dcterms:created xsi:type="dcterms:W3CDTF">2026-05-07T08:11:21Z</dcterms:created>
  <dcterms:modified xsi:type="dcterms:W3CDTF">2026-06-15T04:58:56Z</dcterms:modified>
</cp:coreProperties>
</file>