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990000"/>
    <a:srgbClr val="640000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9C678-4F2C-3D3E-98DB-4AE66C19B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60301F-AF65-1391-5BE5-46F918F65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B2194-8548-AD61-2EE6-A42039690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7423-E502-42E4-872D-E641F7A75F59}" type="datetimeFigureOut">
              <a:rPr lang="en-GB" smtClean="0"/>
              <a:t>15/06/2026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DB622-5868-0F1F-D554-F67DD96B6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A96F4-2E16-8FFC-3AA9-31F6A3196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37B7-0684-47C6-AD43-4F89A258A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93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BCC60-5453-079A-6AE0-E56537D2C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8635AB-2983-58CF-1266-1639076539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41D3A-DBE0-98D7-8120-CB5C8CA9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7423-E502-42E4-872D-E641F7A75F59}" type="datetimeFigureOut">
              <a:rPr lang="en-GB" smtClean="0"/>
              <a:t>15/06/2026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6ED6D-9FBA-3E4C-89B2-6A971B44F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780CC-4B71-26FF-FB6D-EADFC808E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37B7-0684-47C6-AD43-4F89A258A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777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242BB1-55A4-B899-EB27-5BD344FCF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AA120B-5D67-9779-345C-C7F78A9D7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07D1A-C498-FCCC-F6B4-ED4737B57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7423-E502-42E4-872D-E641F7A75F59}" type="datetimeFigureOut">
              <a:rPr lang="en-GB" smtClean="0"/>
              <a:t>15/06/2026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DCF94-C5E1-C04E-5FF9-8BBA68ADA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EA110-59FF-ED24-5DF1-3D44F7F41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37B7-0684-47C6-AD43-4F89A258A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7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88157-45C2-38A9-50DF-607A028ED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6C4DC-D943-E375-46C2-78A05C27E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57E84-1638-9BEA-77A3-12C29680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7423-E502-42E4-872D-E641F7A75F59}" type="datetimeFigureOut">
              <a:rPr lang="en-GB" smtClean="0"/>
              <a:t>15/06/2026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932EB-40A6-0D7E-5217-BE8E74DBC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D0CB3-A32B-6808-5550-24EB99EE9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37B7-0684-47C6-AD43-4F89A258A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12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52007-7C5F-F1D5-341C-A5AB3E99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D9A6B-866C-FC9C-EB2D-992C65995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E6E46-8139-CAD8-2778-F6BA9DC0E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7423-E502-42E4-872D-E641F7A75F59}" type="datetimeFigureOut">
              <a:rPr lang="en-GB" smtClean="0"/>
              <a:t>15/06/2026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698B0-A0E0-3040-0610-421C5FB84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B1942-76D9-643C-3D47-E1F30F47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37B7-0684-47C6-AD43-4F89A258A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670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FBE0B-9EEF-8B51-8FBA-3016C8F7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F85D2-5D87-7EC3-458C-C01DBF71C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00E533-B7A5-F8EB-4E96-277E56EE3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C791F-28C7-E146-D3EB-6EDB94C1F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7423-E502-42E4-872D-E641F7A75F59}" type="datetimeFigureOut">
              <a:rPr lang="en-GB" smtClean="0"/>
              <a:t>15/06/2026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B71BB6-82F9-89FC-3311-8CD479CFF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A82B1-5B20-6D6A-D828-424BF8D33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37B7-0684-47C6-AD43-4F89A258A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803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39756-0DDD-9A6A-FC9E-03D876512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45B53-7C75-A38D-1FC9-8750BDCB5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07E5E-54FD-DEF5-C9FA-BAC31D38C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9F628-0026-A81E-8FD4-63F62A8B50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CC795D-D90D-F6B9-839A-0CD6FE6EBB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967DEC-FDB3-219D-191F-32AA20A67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7423-E502-42E4-872D-E641F7A75F59}" type="datetimeFigureOut">
              <a:rPr lang="en-GB" smtClean="0"/>
              <a:t>15/06/2026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E187D8-4F95-FB96-4A52-00A182966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E2ACF0-8BFF-6958-B868-665493BB8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37B7-0684-47C6-AD43-4F89A258A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960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1505F-E6FD-960D-2C49-10CA83583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4F49E5-8FAD-E4BD-272C-925D04F70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7423-E502-42E4-872D-E641F7A75F59}" type="datetimeFigureOut">
              <a:rPr lang="en-GB" smtClean="0"/>
              <a:t>15/06/2026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108777-D3D9-C918-F4A6-31A9B7AEE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90C8E-58DA-4E3E-D435-A1D2559BA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37B7-0684-47C6-AD43-4F89A258A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512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7DA222-3E7F-BCF5-4C19-603F5CCBF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7423-E502-42E4-872D-E641F7A75F59}" type="datetimeFigureOut">
              <a:rPr lang="en-GB" smtClean="0"/>
              <a:t>15/06/2026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3472B7-FAA9-04C8-5112-3A1A36621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A3999B-C299-7372-1335-1C43EC4DC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37B7-0684-47C6-AD43-4F89A258A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485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5672-790A-8BBE-878D-41DFA4CF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B597C-0AD4-4792-BDF8-AB0C13B49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B47ED-65CA-2BBF-EB45-E1839C193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90834-FADA-C19A-0127-4B483FBE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7423-E502-42E4-872D-E641F7A75F59}" type="datetimeFigureOut">
              <a:rPr lang="en-GB" smtClean="0"/>
              <a:t>15/06/2026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150B51-BE2F-386B-8E77-CCBCAD72E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6CE98-3ADE-45B7-B957-2B25D30B9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37B7-0684-47C6-AD43-4F89A258A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75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4185B-7594-10B8-0C00-7C947F135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40D393-7FEA-DC51-EEEB-7D7E2E5589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5717D2-CFC1-C8F8-8A0A-529E6BC9D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CAB09F-9696-D161-9386-4BD9F34CB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7423-E502-42E4-872D-E641F7A75F59}" type="datetimeFigureOut">
              <a:rPr lang="en-GB" smtClean="0"/>
              <a:t>15/06/2026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244D0B-EA9F-3724-B686-FF89D505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BE2318-D8A7-4F75-C346-7B2AB6D85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37B7-0684-47C6-AD43-4F89A258A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982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9CC7AC-446E-5C49-090C-09E6B6E0E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4842D-51CC-C119-D60D-975EE37FA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39EAB-5112-EE73-CABA-B12C946940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D7423-E502-42E4-872D-E641F7A75F59}" type="datetimeFigureOut">
              <a:rPr lang="en-GB" smtClean="0"/>
              <a:t>15/06/2026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595EA-C655-F515-341B-CF0844A4EF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78C22-4C4F-17C1-83D7-19F21B5EC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B37B7-0684-47C6-AD43-4F89A258A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86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12A0DD-7DBB-FD8B-A195-F912B070A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6" t="19345" r="32715" b="39998"/>
          <a:stretch>
            <a:fillRect/>
          </a:stretch>
        </p:blipFill>
        <p:spPr>
          <a:xfrm>
            <a:off x="4752804" y="194404"/>
            <a:ext cx="3165364" cy="18317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4CB580-8F68-7605-D574-28E7F40C8418}"/>
              </a:ext>
            </a:extLst>
          </p:cNvPr>
          <p:cNvSpPr txBox="1"/>
          <p:nvPr/>
        </p:nvSpPr>
        <p:spPr>
          <a:xfrm>
            <a:off x="2661557" y="2026152"/>
            <a:ext cx="68688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Oxford Chester Uni Of Higher Education  Sri Lanka</a:t>
            </a:r>
          </a:p>
          <a:p>
            <a:pPr algn="ctr"/>
            <a:endParaRPr lang="en-GB" sz="2800" b="1" dirty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F250CB-286D-3990-3523-9AEB73998224}"/>
              </a:ext>
            </a:extLst>
          </p:cNvPr>
          <p:cNvSpPr/>
          <p:nvPr/>
        </p:nvSpPr>
        <p:spPr>
          <a:xfrm flipV="1">
            <a:off x="0" y="13837"/>
            <a:ext cx="381000" cy="6858000"/>
          </a:xfrm>
          <a:prstGeom prst="rect">
            <a:avLst/>
          </a:prstGeom>
          <a:solidFill>
            <a:srgbClr val="82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AABE36-9841-9B64-1415-0515D326A25D}"/>
              </a:ext>
            </a:extLst>
          </p:cNvPr>
          <p:cNvSpPr txBox="1"/>
          <p:nvPr/>
        </p:nvSpPr>
        <p:spPr>
          <a:xfrm>
            <a:off x="185057" y="-130629"/>
            <a:ext cx="195943" cy="7002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5E6F63D-7E5C-9B6C-EFED-828C8FB8B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709636"/>
              </p:ext>
            </p:extLst>
          </p:nvPr>
        </p:nvGraphicFramePr>
        <p:xfrm>
          <a:off x="3432629" y="3683729"/>
          <a:ext cx="7322911" cy="21433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4025">
                  <a:extLst>
                    <a:ext uri="{9D8B030D-6E8A-4147-A177-3AD203B41FA5}">
                      <a16:colId xmlns:a16="http://schemas.microsoft.com/office/drawing/2014/main" val="1037383934"/>
                    </a:ext>
                  </a:extLst>
                </a:gridCol>
                <a:gridCol w="5598886">
                  <a:extLst>
                    <a:ext uri="{9D8B030D-6E8A-4147-A177-3AD203B41FA5}">
                      <a16:colId xmlns:a16="http://schemas.microsoft.com/office/drawing/2014/main" val="3781261539"/>
                    </a:ext>
                  </a:extLst>
                </a:gridCol>
              </a:tblGrid>
              <a:tr h="535836">
                <a:tc>
                  <a:txBody>
                    <a:bodyPr/>
                    <a:lstStyle/>
                    <a:p>
                      <a:pPr algn="l"/>
                      <a:r>
                        <a:rPr lang="en-GB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Doctor of Business Administration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092482"/>
                  </a:ext>
                </a:extLst>
              </a:tr>
              <a:tr h="535836">
                <a:tc>
                  <a:txBody>
                    <a:bodyPr/>
                    <a:lstStyle/>
                    <a:p>
                      <a:pPr algn="l"/>
                      <a:r>
                        <a:rPr lang="en-GB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Module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Proposal Presentation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761020"/>
                  </a:ext>
                </a:extLst>
              </a:tr>
              <a:tr h="535836">
                <a:tc>
                  <a:txBody>
                    <a:bodyPr/>
                    <a:lstStyle/>
                    <a:p>
                      <a:pPr algn="l"/>
                      <a:r>
                        <a:rPr lang="en-GB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Module Code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45536"/>
                  </a:ext>
                </a:extLst>
              </a:tr>
              <a:tr h="535836">
                <a:tc>
                  <a:txBody>
                    <a:bodyPr/>
                    <a:lstStyle/>
                    <a:p>
                      <a:pPr algn="l"/>
                      <a:r>
                        <a:rPr lang="en-GB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Reg:Number</a:t>
                      </a:r>
                      <a:endParaRPr lang="en-GB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796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387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4E6397-7081-8DC8-039C-F4669535453E}"/>
              </a:ext>
            </a:extLst>
          </p:cNvPr>
          <p:cNvSpPr/>
          <p:nvPr/>
        </p:nvSpPr>
        <p:spPr>
          <a:xfrm flipV="1">
            <a:off x="0" y="13837"/>
            <a:ext cx="381000" cy="6858000"/>
          </a:xfrm>
          <a:prstGeom prst="rect">
            <a:avLst/>
          </a:prstGeom>
          <a:solidFill>
            <a:srgbClr val="82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725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9AD93-EBC9-B7E6-237F-92F2152B4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E7FFF7-1B2F-6859-6E22-1BAC7C6F058C}"/>
              </a:ext>
            </a:extLst>
          </p:cNvPr>
          <p:cNvSpPr/>
          <p:nvPr/>
        </p:nvSpPr>
        <p:spPr>
          <a:xfrm flipV="1">
            <a:off x="0" y="13837"/>
            <a:ext cx="381000" cy="6858000"/>
          </a:xfrm>
          <a:prstGeom prst="rect">
            <a:avLst/>
          </a:prstGeom>
          <a:solidFill>
            <a:srgbClr val="82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117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49D1B-2B78-AFDB-137C-F5DCD3008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43B3A9-5490-5E94-43B6-8633FF090A48}"/>
              </a:ext>
            </a:extLst>
          </p:cNvPr>
          <p:cNvSpPr/>
          <p:nvPr/>
        </p:nvSpPr>
        <p:spPr>
          <a:xfrm flipV="1">
            <a:off x="0" y="13837"/>
            <a:ext cx="381000" cy="6858000"/>
          </a:xfrm>
          <a:prstGeom prst="rect">
            <a:avLst/>
          </a:prstGeom>
          <a:solidFill>
            <a:srgbClr val="82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498C37-C08B-C4AC-7EDE-2DF2250681B5}"/>
              </a:ext>
            </a:extLst>
          </p:cNvPr>
          <p:cNvSpPr txBox="1"/>
          <p:nvPr/>
        </p:nvSpPr>
        <p:spPr>
          <a:xfrm>
            <a:off x="5453743" y="2496236"/>
            <a:ext cx="3004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</a:t>
            </a:r>
            <a:endParaRPr lang="en-GB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543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25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User</cp:lastModifiedBy>
  <cp:revision>5</cp:revision>
  <dcterms:created xsi:type="dcterms:W3CDTF">2026-05-07T08:11:21Z</dcterms:created>
  <dcterms:modified xsi:type="dcterms:W3CDTF">2026-06-15T04:58:56Z</dcterms:modified>
</cp:coreProperties>
</file>